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58" r:id="rId2"/>
    <p:sldId id="359" r:id="rId3"/>
    <p:sldId id="262" r:id="rId4"/>
    <p:sldId id="361" r:id="rId5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26E3"/>
    <a:srgbClr val="F92571"/>
    <a:srgbClr val="2D1451"/>
    <a:srgbClr val="222A35"/>
    <a:srgbClr val="55D4EE"/>
    <a:srgbClr val="73F9CF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8" autoAdjust="0"/>
    <p:restoredTop sz="95865"/>
  </p:normalViewPr>
  <p:slideViewPr>
    <p:cSldViewPr snapToGrid="0" showGuides="1">
      <p:cViewPr varScale="1">
        <p:scale>
          <a:sx n="73" d="100"/>
          <a:sy n="73" d="100"/>
        </p:scale>
        <p:origin x="1194" y="72"/>
      </p:cViewPr>
      <p:guideLst>
        <p:guide orient="horz" pos="2160"/>
        <p:guide pos="574"/>
        <p:guide pos="3613"/>
        <p:guide pos="5541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E4BCAD4-9DBC-A1FD-20B2-1D95078A4A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CBE526A-2CD3-ADC1-4F80-70DED2B5BB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C1ACD3-F79C-1766-95C6-2D246ADEA5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56C278-0B03-A3F1-B979-8751431D4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61DC25-D00A-1861-76AA-A1AD6E566E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CAC4C6-F46F-F0C5-08E2-74BA4723150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D7FB978-480D-23B2-C287-5817CA04A4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9E030C-79F2-8D09-4FE6-EAB4652FF1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F804122-299B-2BF9-F2C2-83CA6BEF2E4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24DA3E-2554-5AB5-2486-D9FA3B2BB65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4C94E-C292-CB53-D90F-CA13878044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3" y="292839"/>
            <a:ext cx="1276461" cy="6329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34FEE0-B3A2-6143-D249-3A2044AEF9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642" y="465131"/>
            <a:ext cx="3420355" cy="3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CCE455-E9B2-989C-7299-53B9394CE7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751E3B-110D-827C-EA0C-E6FAC7D212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634B75-275A-E8FC-3418-327DE6B1A1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BC0D6E-EB6F-44A4-EE1D-19BACC20B3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9673078-663A-6C29-2F75-B52699AF372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2E341-EB07-BEC6-2CFB-14248A96843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E0CF59-A4EC-2181-8A25-1176AE0748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093494-122B-152F-119E-483D26B673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4614EE-E378-8972-80D7-9EF44E4925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605673-517A-667E-520D-4FB9D4311E5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453E6E-6562-AFCF-9D9C-91B8ABC376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C664A5-88D7-F1F2-88A4-61C92C14520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24.06.2024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F01A39-9A97-33A1-456E-D58EB9FE4FB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5E2787-AC19-0DCB-B4F2-4C90C1B0F4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B26198-F47C-0BCE-B92E-87A206D4ADA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76584F-EBCC-885F-34D4-F6B39D14B6C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D48F99-1D11-4A9E-DB8D-6DE5CA7F0E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EEC3F6-3D2C-65D8-FFE7-FE9AE46F0E3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24.06.2024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24.06.2024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375EEE7-2D26-E364-E7DC-3D428B1CF7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180C28-9C9F-18AF-2F50-DB09F6C2B6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24.06.2024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9120B3-FBA3-518A-6D3D-A2D08983D2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C0A0C0-AD05-2DD8-552C-83F7041BEE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24.06.2024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06A83E-35B3-6DEE-14F4-A237AD9F994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3ACCA3-5607-14D6-02BD-70568582C1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182097-8608-4B06-41C1-6C0024D852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02F36F-2875-BB71-13BC-0E67B04714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24.06.2024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13AF52-6073-BA14-6BB2-C47BCF9DF6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E2AD1F-D1AE-71FB-C036-BE2C8AD86A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1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 smtClean="0">
                <a:latin typeface="+mn-lt"/>
              </a:rPr>
              <a:t>u1z1</a:t>
            </a:r>
            <a:endParaRPr lang="ru-RU" b="0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Задача 09 Сервис </a:t>
            </a:r>
            <a:r>
              <a:rPr lang="ru-RU" dirty="0"/>
              <a:t>автоматизации </a:t>
            </a:r>
            <a:r>
              <a:rPr lang="ru-RU" dirty="0" smtClean="0"/>
              <a:t>составления</a:t>
            </a:r>
          </a:p>
          <a:p>
            <a:r>
              <a:rPr lang="ru-RU" dirty="0" smtClean="0"/>
              <a:t>графика </a:t>
            </a:r>
            <a:r>
              <a:rPr lang="ru-RU" dirty="0"/>
              <a:t>работы </a:t>
            </a:r>
            <a:r>
              <a:rPr lang="ru-RU" dirty="0" smtClean="0"/>
              <a:t>врачей-рентгенологов. Сопроводительная документация.</a:t>
            </a:r>
            <a:endParaRPr lang="en-US" dirty="0" smtClean="0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DF69788-CAE5-061A-2350-4D3C81D86B14}"/>
              </a:ext>
            </a:extLst>
          </p:cNvPr>
          <p:cNvGrpSpPr>
            <a:grpSpLocks noChangeAspect="1"/>
          </p:cNvGrpSpPr>
          <p:nvPr/>
        </p:nvGrpSpPr>
        <p:grpSpPr>
          <a:xfrm>
            <a:off x="8241532" y="1015186"/>
            <a:ext cx="3528925" cy="860746"/>
            <a:chOff x="909086" y="5229585"/>
            <a:chExt cx="2450642" cy="597740"/>
          </a:xfrm>
        </p:grpSpPr>
        <p:sp>
          <p:nvSpPr>
            <p:cNvPr id="12" name="Прямоугольник с двумя учесеченными противолежащими углами 84">
              <a:extLst>
                <a:ext uri="{FF2B5EF4-FFF2-40B4-BE49-F238E27FC236}">
                  <a16:creationId xmlns:a16="http://schemas.microsoft.com/office/drawing/2014/main" id="{D1A25124-B9A4-7BC6-0BFB-168ECEB7249C}"/>
                </a:ext>
              </a:extLst>
            </p:cNvPr>
            <p:cNvSpPr/>
            <p:nvPr/>
          </p:nvSpPr>
          <p:spPr>
            <a:xfrm>
              <a:off x="909086" y="5229585"/>
              <a:ext cx="2450642" cy="59774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bg1">
                <a:alpha val="0"/>
              </a:schemeClr>
            </a:solidFill>
            <a:ln w="9525">
              <a:solidFill>
                <a:schemeClr val="bg1">
                  <a:alpha val="47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83A96720-2151-A585-25BC-9236D73F2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647" y="5393585"/>
              <a:ext cx="912619" cy="269740"/>
            </a:xfrm>
            <a:prstGeom prst="rect">
              <a:avLst/>
            </a:prstGeom>
          </p:spPr>
        </p:pic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A6CFEBC4-0D6D-DDB4-D187-10B41DDF4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931" y="5355017"/>
              <a:ext cx="1217132" cy="3494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7227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Инструкция по развертыванию приложения находится в </a:t>
            </a:r>
            <a:r>
              <a:rPr lang="en-US" dirty="0" smtClean="0"/>
              <a:t>readme </a:t>
            </a:r>
            <a:r>
              <a:rPr lang="ru-RU" dirty="0" err="1" smtClean="0"/>
              <a:t>репозитория</a:t>
            </a:r>
            <a:r>
              <a:rPr lang="ru-RU" dirty="0" smtClean="0"/>
              <a:t> гит </a:t>
            </a:r>
            <a:r>
              <a:rPr lang="de-DE" dirty="0"/>
              <a:t>https://</a:t>
            </a:r>
            <a:r>
              <a:rPr lang="de-DE" dirty="0" smtClean="0"/>
              <a:t>github.com/gaknas/HackatonUIZI.git</a:t>
            </a:r>
          </a:p>
          <a:p>
            <a:pPr marL="0" indent="0">
              <a:buNone/>
            </a:pPr>
            <a:r>
              <a:rPr lang="ru-RU" dirty="0" smtClean="0"/>
              <a:t>Так же </a:t>
            </a:r>
            <a:r>
              <a:rPr lang="ru-RU" dirty="0" smtClean="0"/>
              <a:t>в ветке </a:t>
            </a:r>
            <a:r>
              <a:rPr lang="en-US" dirty="0" smtClean="0"/>
              <a:t>documentation </a:t>
            </a:r>
            <a:r>
              <a:rPr lang="ru-RU" dirty="0" smtClean="0"/>
              <a:t>содержится пошаговая инструкция</a:t>
            </a:r>
            <a:r>
              <a:rPr lang="en-US" dirty="0" smtClean="0"/>
              <a:t> </a:t>
            </a:r>
            <a:r>
              <a:rPr lang="en-US" dirty="0"/>
              <a:t>https://</a:t>
            </a:r>
            <a:r>
              <a:rPr lang="en-US" dirty="0" smtClean="0"/>
              <a:t>github.com/gaknas/HackatonUIZI/tree/documentation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Алгоритм построения графика содержится в ветке </a:t>
            </a:r>
            <a:r>
              <a:rPr lang="de-DE" dirty="0"/>
              <a:t>https://</a:t>
            </a:r>
            <a:r>
              <a:rPr lang="de-DE" dirty="0" smtClean="0"/>
              <a:t>github.com/gaknas/HackatonUIZI/tree/algorithm-for-schedule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Предикативный алгоритм содержится в ветке </a:t>
            </a:r>
            <a:r>
              <a:rPr lang="de-DE" dirty="0"/>
              <a:t>https://github.com/gaknas/HackatonUIZI/tree/Arima</a:t>
            </a:r>
            <a:endParaRPr lang="en-US" dirty="0" smtClean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Развертывание приложения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815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BF8C06-A56D-46F0-AFB4-D5850459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Используемые технологии</a:t>
            </a:r>
            <a:endParaRPr lang="ru-RU" dirty="0">
              <a:latin typeface="+mn-lt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2E8600-6DC7-42A4-BAB0-32ECA492CE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994303" y="1500529"/>
            <a:ext cx="4902200" cy="712587"/>
          </a:xfrm>
        </p:spPr>
        <p:txBody>
          <a:bodyPr/>
          <a:lstStyle/>
          <a:p>
            <a:r>
              <a:rPr lang="en-US" dirty="0" smtClean="0"/>
              <a:t>Python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517FCEF-DEC9-4794-B46E-21961558A7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94303" y="2357539"/>
            <a:ext cx="4902200" cy="712587"/>
          </a:xfrm>
        </p:spPr>
        <p:txBody>
          <a:bodyPr/>
          <a:lstStyle/>
          <a:p>
            <a:r>
              <a:rPr lang="en-US" dirty="0" smtClean="0"/>
              <a:t>Django – </a:t>
            </a:r>
            <a:r>
              <a:rPr lang="ru-RU" dirty="0" smtClean="0"/>
              <a:t>основной </a:t>
            </a:r>
            <a:r>
              <a:rPr lang="ru-RU" dirty="0" err="1" smtClean="0"/>
              <a:t>фреймворк</a:t>
            </a:r>
            <a:r>
              <a:rPr lang="ru-RU" dirty="0" smtClean="0"/>
              <a:t> сайта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6B8339-2490-447D-B543-1CC15487D8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994303" y="3214548"/>
            <a:ext cx="4902200" cy="712587"/>
          </a:xfrm>
        </p:spPr>
        <p:txBody>
          <a:bodyPr/>
          <a:lstStyle/>
          <a:p>
            <a:r>
              <a:rPr lang="en-US" dirty="0" smtClean="0"/>
              <a:t>Argon2 – </a:t>
            </a:r>
            <a:r>
              <a:rPr lang="ru-RU" dirty="0" smtClean="0"/>
              <a:t>модуль хеширования паролей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40FC05B-8F07-40FA-BE0D-2235F9DDDAB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94303" y="4071557"/>
            <a:ext cx="4902200" cy="712587"/>
          </a:xfrm>
        </p:spPr>
        <p:txBody>
          <a:bodyPr/>
          <a:lstStyle/>
          <a:p>
            <a:r>
              <a:rPr lang="en-US" dirty="0" smtClean="0"/>
              <a:t>SQLite3 – </a:t>
            </a:r>
            <a:r>
              <a:rPr lang="ru-RU" dirty="0" smtClean="0"/>
              <a:t>СУБД</a:t>
            </a: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66E9534-A66A-4DF6-B8DA-1E6D8E4438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2" name="Треугольник 11">
            <a:extLst>
              <a:ext uri="{FF2B5EF4-FFF2-40B4-BE49-F238E27FC236}">
                <a16:creationId xmlns:a16="http://schemas.microsoft.com/office/drawing/2014/main" id="{9E9C3273-4142-4636-87E1-25E2E7BA8707}"/>
              </a:ext>
            </a:extLst>
          </p:cNvPr>
          <p:cNvSpPr/>
          <p:nvPr/>
        </p:nvSpPr>
        <p:spPr>
          <a:xfrm rot="5400000">
            <a:off x="1579004" y="1492368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Треугольник 12">
            <a:extLst>
              <a:ext uri="{FF2B5EF4-FFF2-40B4-BE49-F238E27FC236}">
                <a16:creationId xmlns:a16="http://schemas.microsoft.com/office/drawing/2014/main" id="{73C26F58-1034-2ECA-0462-6DD3AAE3D654}"/>
              </a:ext>
            </a:extLst>
          </p:cNvPr>
          <p:cNvSpPr/>
          <p:nvPr/>
        </p:nvSpPr>
        <p:spPr>
          <a:xfrm rot="5400000">
            <a:off x="1579003" y="2311221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Треугольник 19">
            <a:extLst>
              <a:ext uri="{FF2B5EF4-FFF2-40B4-BE49-F238E27FC236}">
                <a16:creationId xmlns:a16="http://schemas.microsoft.com/office/drawing/2014/main" id="{4D23A8DE-DD49-606E-C206-82CC379C3C95}"/>
              </a:ext>
            </a:extLst>
          </p:cNvPr>
          <p:cNvSpPr/>
          <p:nvPr/>
        </p:nvSpPr>
        <p:spPr>
          <a:xfrm rot="5400000">
            <a:off x="1579003" y="3130074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Треугольник 20">
            <a:extLst>
              <a:ext uri="{FF2B5EF4-FFF2-40B4-BE49-F238E27FC236}">
                <a16:creationId xmlns:a16="http://schemas.microsoft.com/office/drawing/2014/main" id="{5708B7E4-FD6C-F097-8EA1-248753BA77F9}"/>
              </a:ext>
            </a:extLst>
          </p:cNvPr>
          <p:cNvSpPr/>
          <p:nvPr/>
        </p:nvSpPr>
        <p:spPr>
          <a:xfrm rot="5400000">
            <a:off x="1579003" y="3962139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89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Меры безопасности данных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рамках проекта реализованы следующие меры безопасности данных</a:t>
            </a:r>
            <a:r>
              <a:rPr lang="en-US" dirty="0" smtClean="0"/>
              <a:t>:</a:t>
            </a:r>
          </a:p>
          <a:p>
            <a:r>
              <a:rPr lang="ru-RU" dirty="0" smtClean="0"/>
              <a:t>Ролевая модель (врач – сотрудник кадровой службы – заведующий отделением)</a:t>
            </a:r>
          </a:p>
          <a:p>
            <a:r>
              <a:rPr lang="ru-RU" dirty="0" smtClean="0"/>
              <a:t>Хеширование паролей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60326316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7383</TotalTime>
  <Words>100</Words>
  <Application>Microsoft Office PowerPoint</Application>
  <PresentationFormat>Широкоэкранный</PresentationFormat>
  <Paragraphs>20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0" baseType="lpstr">
      <vt:lpstr>Amatic SC</vt:lpstr>
      <vt:lpstr>Arial</vt:lpstr>
      <vt:lpstr>Calibri</vt:lpstr>
      <vt:lpstr>Montserrat</vt:lpstr>
      <vt:lpstr>Wingdings</vt:lpstr>
      <vt:lpstr>Для Академия инноваторов 16_9</vt:lpstr>
      <vt:lpstr>u1z1</vt:lpstr>
      <vt:lpstr>Развертывание приложения</vt:lpstr>
      <vt:lpstr>Используемые технологии</vt:lpstr>
      <vt:lpstr>Меры безопасности данных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Gaknas</cp:lastModifiedBy>
  <cp:revision>76</cp:revision>
  <dcterms:created xsi:type="dcterms:W3CDTF">2023-05-15T07:36:23Z</dcterms:created>
  <dcterms:modified xsi:type="dcterms:W3CDTF">2024-06-24T06:29:14Z</dcterms:modified>
</cp:coreProperties>
</file>

<file path=docProps/thumbnail.jpeg>
</file>